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57" r:id="rId4"/>
    <p:sldId id="258" r:id="rId5"/>
    <p:sldId id="259" r:id="rId6"/>
    <p:sldId id="268" r:id="rId7"/>
    <p:sldId id="260" r:id="rId8"/>
    <p:sldId id="264" r:id="rId9"/>
    <p:sldId id="261" r:id="rId10"/>
    <p:sldId id="262" r:id="rId11"/>
    <p:sldId id="263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9" d="100"/>
          <a:sy n="99" d="100"/>
        </p:scale>
        <p:origin x="2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80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7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2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6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37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6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3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62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2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2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9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7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4DFB53-C7FE-4BC7-BA96-83262BE09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ideo 1" descr="Box Packages">
            <a:extLst>
              <a:ext uri="{FF2B5EF4-FFF2-40B4-BE49-F238E27FC236}">
                <a16:creationId xmlns:a16="http://schemas.microsoft.com/office/drawing/2014/main" id="{F018C901-610F-A486-4B58-32080E51B6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160"/>
          <a:stretch/>
        </p:blipFill>
        <p:spPr>
          <a:xfrm>
            <a:off x="20" y="-69067"/>
            <a:ext cx="12191980" cy="68664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D5870E-E672-4599-965A-BEC1D0E65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20787"/>
            <a:ext cx="12192000" cy="453721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6000">
                <a:srgbClr val="000000">
                  <a:alpha val="46000"/>
                </a:srgbClr>
              </a:gs>
              <a:gs pos="100000">
                <a:srgbClr val="000000">
                  <a:alpha val="5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0ECF7BB-0E0E-982D-EFA9-6C10E24B686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352180" y="1623038"/>
            <a:ext cx="8632429" cy="174112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60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</a:rPr>
              <a:t>Warehouse Management System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3CDFB9-0D5B-4B21-C802-2D6EA5907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180" y="6158516"/>
            <a:ext cx="4350740" cy="36812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tuwaiq</a:t>
            </a:r>
            <a:r>
              <a:rPr lang="en-US" b="1" dirty="0">
                <a:solidFill>
                  <a:srgbClr val="FFFFFF"/>
                </a:solidFill>
              </a:rPr>
              <a:t> academy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FD950-C8E6-EDDA-728E-D8EA34E0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740" y="2408768"/>
            <a:ext cx="510063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6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AE94-D438-65D1-B0F1-2E6C4392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Panel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3A608-880C-67BB-2AAD-8E6C23D15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030" y="2043111"/>
            <a:ext cx="7416671" cy="412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50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AE94-D438-65D1-B0F1-2E6C4392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Panel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9E66B-A448-775F-C339-315937ACC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571" y="1809649"/>
            <a:ext cx="7408929" cy="42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25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7AE78-5411-BAE9-D396-27117FED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500" dirty="0">
                <a:solidFill>
                  <a:srgbClr val="0070C0"/>
                </a:solidFill>
              </a:rPr>
              <a:t>T</a:t>
            </a:r>
            <a:r>
              <a:rPr lang="en-US" sz="6500" dirty="0"/>
              <a:t>hank </a:t>
            </a:r>
            <a:r>
              <a:rPr lang="en-US" sz="6500" dirty="0">
                <a:solidFill>
                  <a:srgbClr val="0070C0"/>
                </a:solidFill>
              </a:rPr>
              <a:t>Y</a:t>
            </a:r>
            <a:r>
              <a:rPr lang="en-US" sz="6500" dirty="0"/>
              <a:t>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9782B-6175-EB0B-B0AC-B8CB16036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Mohammed Al</a:t>
            </a:r>
            <a:r>
              <a:rPr lang="ar-SA" dirty="0"/>
              <a:t>-</a:t>
            </a:r>
            <a:r>
              <a:rPr lang="en-US" dirty="0" err="1"/>
              <a:t>otaibi</a:t>
            </a:r>
            <a:endParaRPr lang="en-US" dirty="0"/>
          </a:p>
          <a:p>
            <a:r>
              <a:rPr lang="en-US" dirty="0"/>
              <a:t>Hassan Al</a:t>
            </a:r>
            <a:r>
              <a:rPr lang="ar-SA" dirty="0"/>
              <a:t>-</a:t>
            </a:r>
            <a:r>
              <a:rPr lang="en-US" dirty="0"/>
              <a:t>haji</a:t>
            </a:r>
          </a:p>
          <a:p>
            <a:r>
              <a:rPr lang="en-US" dirty="0"/>
              <a:t>Nawaf Al</a:t>
            </a:r>
            <a:r>
              <a:rPr lang="ar-SA" dirty="0"/>
              <a:t>-</a:t>
            </a:r>
            <a:r>
              <a:rPr lang="en-US" dirty="0" err="1"/>
              <a:t>dossary</a:t>
            </a:r>
            <a:r>
              <a:rPr lang="en-US" dirty="0"/>
              <a:t> </a:t>
            </a:r>
          </a:p>
          <a:p>
            <a:r>
              <a:rPr lang="en-US" dirty="0"/>
              <a:t>Saleh Al-</a:t>
            </a:r>
            <a:r>
              <a:rPr lang="en-US" dirty="0" err="1"/>
              <a:t>Shehri</a:t>
            </a:r>
            <a:endParaRPr lang="en-US" dirty="0"/>
          </a:p>
        </p:txBody>
      </p:sp>
      <p:pic>
        <p:nvPicPr>
          <p:cNvPr id="7" name="Picture 6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4D7A392B-BC7B-6114-F018-72DF68CF6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180" y="4800602"/>
            <a:ext cx="5394105" cy="132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5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AE94-D438-65D1-B0F1-2E6C4392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Features</a:t>
            </a:r>
          </a:p>
        </p:txBody>
      </p:sp>
      <p:pic>
        <p:nvPicPr>
          <p:cNvPr id="4" name="Picture 3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3BE977E5-2430-0E51-D1AE-540C29869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1" y="1898493"/>
            <a:ext cx="90106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98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AE94-D438-65D1-B0F1-2E6C4392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Registration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6A4A2A4-C3B6-7AA7-5109-FEAC47D61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603" y="2057400"/>
            <a:ext cx="8826793" cy="4137025"/>
          </a:xfrm>
        </p:spPr>
      </p:pic>
    </p:spTree>
    <p:extLst>
      <p:ext uri="{BB962C8B-B14F-4D97-AF65-F5344CB8AC3E}">
        <p14:creationId xmlns:p14="http://schemas.microsoft.com/office/powerpoint/2010/main" val="4045279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AE94-D438-65D1-B0F1-2E6C4392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Users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161DD-A202-5F44-23B2-2DA6E704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758" y="1927371"/>
            <a:ext cx="6112269" cy="393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02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AE94-D438-65D1-B0F1-2E6C4392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 device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C16B4D-A5A1-623D-83FD-27FC8424C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209" y="1903581"/>
            <a:ext cx="6571236" cy="418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30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AE94-D438-65D1-B0F1-2E6C4392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Users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AB74531-63DB-B87F-59F7-3303630BC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3" b="23465"/>
          <a:stretch/>
        </p:blipFill>
        <p:spPr>
          <a:xfrm>
            <a:off x="2479413" y="2057400"/>
            <a:ext cx="7233174" cy="38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8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AE94-D438-65D1-B0F1-2E6C4392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23FD78-DB62-FE2A-8502-BD4C0C773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8374" y="2057400"/>
            <a:ext cx="5815252" cy="41370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A9ACE-25E7-8326-FE64-5EE50E568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851" y="1064952"/>
            <a:ext cx="4380689" cy="61329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229CBC-DD91-306E-B889-0F070E4081F6}"/>
              </a:ext>
            </a:extLst>
          </p:cNvPr>
          <p:cNvCxnSpPr/>
          <p:nvPr/>
        </p:nvCxnSpPr>
        <p:spPr>
          <a:xfrm flipH="1">
            <a:off x="8793804" y="1605064"/>
            <a:ext cx="992222" cy="139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957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AE94-D438-65D1-B0F1-2E6C4392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6DE37-D456-5731-A640-D59D0E29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300" y="1702147"/>
            <a:ext cx="7312869" cy="5007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FAED14-5E96-26F5-FD56-A8FF781F48F5}"/>
              </a:ext>
            </a:extLst>
          </p:cNvPr>
          <p:cNvSpPr/>
          <p:nvPr/>
        </p:nvSpPr>
        <p:spPr>
          <a:xfrm>
            <a:off x="8404698" y="3968885"/>
            <a:ext cx="505838" cy="2587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25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AE94-D438-65D1-B0F1-2E6C4392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F30D8-0D4F-46F3-B074-6F5B313AE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579" y="1783303"/>
            <a:ext cx="6958417" cy="430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36425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AnalogousFromLightSeed_2SEEDS">
      <a:dk1>
        <a:srgbClr val="000000"/>
      </a:dk1>
      <a:lt1>
        <a:srgbClr val="FFFFFF"/>
      </a:lt1>
      <a:dk2>
        <a:srgbClr val="413224"/>
      </a:dk2>
      <a:lt2>
        <a:srgbClr val="E2E5E8"/>
      </a:lt2>
      <a:accent1>
        <a:srgbClr val="BB9C7E"/>
      </a:accent1>
      <a:accent2>
        <a:srgbClr val="C69693"/>
      </a:accent2>
      <a:accent3>
        <a:srgbClr val="A6A27C"/>
      </a:accent3>
      <a:accent4>
        <a:srgbClr val="75ACAE"/>
      </a:accent4>
      <a:accent5>
        <a:srgbClr val="86A5BF"/>
      </a:accent5>
      <a:accent6>
        <a:srgbClr val="7E85BB"/>
      </a:accent6>
      <a:hlink>
        <a:srgbClr val="5F84A9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40</Words>
  <Application>Microsoft Office PowerPoint</Application>
  <PresentationFormat>Widescreen</PresentationFormat>
  <Paragraphs>18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Avenir Next LT Pro Light</vt:lpstr>
      <vt:lpstr>Roboto</vt:lpstr>
      <vt:lpstr>EncaseVTI</vt:lpstr>
      <vt:lpstr>Warehouse Management System  </vt:lpstr>
      <vt:lpstr>Users Features</vt:lpstr>
      <vt:lpstr>Users Registration </vt:lpstr>
      <vt:lpstr>Activate Users</vt:lpstr>
      <vt:lpstr>Assign device</vt:lpstr>
      <vt:lpstr>Delete Users</vt:lpstr>
      <vt:lpstr>Print Report</vt:lpstr>
      <vt:lpstr>Logs</vt:lpstr>
      <vt:lpstr>Report</vt:lpstr>
      <vt:lpstr>User Panel</vt:lpstr>
      <vt:lpstr>User Panel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Warehouse Management System</dc:title>
  <dc:creator>Hassan Alhaji</dc:creator>
  <cp:lastModifiedBy>Hassan Alhaji</cp:lastModifiedBy>
  <cp:revision>7</cp:revision>
  <dcterms:created xsi:type="dcterms:W3CDTF">2023-06-19T21:25:18Z</dcterms:created>
  <dcterms:modified xsi:type="dcterms:W3CDTF">2023-06-21T08:47:14Z</dcterms:modified>
</cp:coreProperties>
</file>